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1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93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10/14/2024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524ED-2995-2C17-3EFE-E0DDEF0AB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ptos Mono" panose="020B0009020202020204" pitchFamily="49" charset="0"/>
              </a:rPr>
              <a:t>HW_05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719B3B-B1EE-95F8-D46C-B50BD32091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ptos Mono" panose="020B0009020202020204" pitchFamily="49" charset="0"/>
              </a:rPr>
              <a:t>By: Ryan McCormick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7EC0D34-839C-8C0D-CB25-A7C53E42B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5019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6"/>
    </mc:Choice>
    <mc:Fallback>
      <p:transition spd="slow" advTm="9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9B876B-BF98-F124-7E33-45E3D04602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817" b="34757"/>
          <a:stretch/>
        </p:blipFill>
        <p:spPr>
          <a:xfrm>
            <a:off x="523107" y="152400"/>
            <a:ext cx="5249043" cy="22879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68F20A-096A-CFE1-C2D2-DC47466A5E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108" y="2521840"/>
            <a:ext cx="5249043" cy="41837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D685E2-2296-CC70-91ED-7D964BE900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946150"/>
            <a:ext cx="5806853" cy="49657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A922E72-1DEF-54B8-B463-74E19C098036}"/>
              </a:ext>
            </a:extLst>
          </p:cNvPr>
          <p:cNvCxnSpPr/>
          <p:nvPr/>
        </p:nvCxnSpPr>
        <p:spPr>
          <a:xfrm flipV="1">
            <a:off x="3771900" y="1009650"/>
            <a:ext cx="2603500" cy="603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7562E6-079A-3524-4360-D32C15C3A5CF}"/>
              </a:ext>
            </a:extLst>
          </p:cNvPr>
          <p:cNvCxnSpPr/>
          <p:nvPr/>
        </p:nvCxnSpPr>
        <p:spPr>
          <a:xfrm flipV="1">
            <a:off x="4632325" y="1047750"/>
            <a:ext cx="1736725" cy="4133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F0675664-4627-A081-1DF1-63B6448361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8547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828"/>
    </mc:Choice>
    <mc:Fallback>
      <p:transition spd="slow" advTm="117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reflection rate and h and a&#10;&#10;Description automatically generated">
            <a:extLst>
              <a:ext uri="{FF2B5EF4-FFF2-40B4-BE49-F238E27FC236}">
                <a16:creationId xmlns:a16="http://schemas.microsoft.com/office/drawing/2014/main" id="{7D8ADF71-69B6-03B5-1B74-3CB64F200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28" y="405378"/>
            <a:ext cx="7272543" cy="604724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2B938D9-0810-2861-0F58-C49FFF831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76719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6"/>
    </mc:Choice>
    <mc:Fallback>
      <p:transition spd="slow" advTm="13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absorption rate&#10;&#10;Description automatically generated">
            <a:extLst>
              <a:ext uri="{FF2B5EF4-FFF2-40B4-BE49-F238E27FC236}">
                <a16:creationId xmlns:a16="http://schemas.microsoft.com/office/drawing/2014/main" id="{AFD4F0A4-7937-EEE2-E762-0F2A54653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0104" y="405378"/>
            <a:ext cx="7351791" cy="6047244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7043367-40EC-261C-0A0A-D4630B5CA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4544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48"/>
    </mc:Choice>
    <mc:Fallback>
      <p:transition spd="slow" advTm="14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B740CD44-2BC4-3033-D930-A71EFC8617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728" y="405378"/>
            <a:ext cx="7272543" cy="604724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ED4B7AE-AD7B-9E28-AF8B-2D7FBCF5BF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5271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0"/>
    </mc:Choice>
    <mc:Fallback>
      <p:transition spd="slow" advTm="3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Description automatically generated">
            <a:extLst>
              <a:ext uri="{FF2B5EF4-FFF2-40B4-BE49-F238E27FC236}">
                <a16:creationId xmlns:a16="http://schemas.microsoft.com/office/drawing/2014/main" id="{A2147AB1-CAA4-6C12-63E9-E3D21C5F79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986" y="176645"/>
            <a:ext cx="9790027" cy="650471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1AFC723-0B6D-C646-CA7B-E8A7CBE260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08124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22"/>
    </mc:Choice>
    <mc:Fallback>
      <p:transition spd="slow" advTm="42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CD908A4-4286-F86F-CACE-82BC7ECC8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675" y="715526"/>
            <a:ext cx="6676649" cy="542694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8D73B6-0025-108F-ED0E-E1143E1591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54078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52"/>
    </mc:Choice>
    <mc:Fallback>
      <p:transition spd="slow" advTm="44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Description automatically generated">
            <a:extLst>
              <a:ext uri="{FF2B5EF4-FFF2-40B4-BE49-F238E27FC236}">
                <a16:creationId xmlns:a16="http://schemas.microsoft.com/office/drawing/2014/main" id="{366A5BD7-1EBC-DD10-195E-6155653C3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4853" y="713232"/>
            <a:ext cx="6682293" cy="543153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2E032AB-D3A2-A427-FBC3-ED29895FE1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7313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21"/>
    </mc:Choice>
    <mc:Fallback>
      <p:transition spd="slow" advTm="4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efficiency and process count&#10;&#10;Description automatically generated">
            <a:extLst>
              <a:ext uri="{FF2B5EF4-FFF2-40B4-BE49-F238E27FC236}">
                <a16:creationId xmlns:a16="http://schemas.microsoft.com/office/drawing/2014/main" id="{4B4DB605-38A9-885E-C8A5-7E22920C6C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042" y="713232"/>
            <a:ext cx="6913916" cy="543153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903149-AD94-2B0E-C2F7-A472F29652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54979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39"/>
    </mc:Choice>
    <mc:Fallback>
      <p:transition spd="slow" advTm="55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23</TotalTime>
  <Words>7</Words>
  <Application>Microsoft Office PowerPoint</Application>
  <PresentationFormat>Widescreen</PresentationFormat>
  <Paragraphs>2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 Mono</vt:lpstr>
      <vt:lpstr>Arial</vt:lpstr>
      <vt:lpstr>Century Schoolbook</vt:lpstr>
      <vt:lpstr>Wingdings 2</vt:lpstr>
      <vt:lpstr>View</vt:lpstr>
      <vt:lpstr>HW_05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McCormick</dc:creator>
  <cp:lastModifiedBy>Ryan McCormick</cp:lastModifiedBy>
  <cp:revision>2</cp:revision>
  <dcterms:created xsi:type="dcterms:W3CDTF">2024-10-15T02:50:34Z</dcterms:created>
  <dcterms:modified xsi:type="dcterms:W3CDTF">2024-10-15T03:13:40Z</dcterms:modified>
</cp:coreProperties>
</file>

<file path=docProps/thumbnail.jpeg>
</file>